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took the old photos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</a:t>
            </a:r>
            <a:r>
              <a:rPr lang="zh-CN" altLang="en-US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458740" y="1487783"/>
            <a:ext cx="6022384" cy="82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Marcus’s grandfather.</a:t>
            </a:r>
            <a:endParaRPr lang="zh-CN" altLang="en-US"/>
          </a:p>
        </p:txBody>
      </p:sp>
      <p:sp>
        <p:nvSpPr>
          <p:cNvPr id="5" name="内容占位符 6"/>
          <p:cNvSpPr txBox="1">
            <a:spLocks/>
          </p:cNvSpPr>
          <p:nvPr/>
        </p:nvSpPr>
        <p:spPr bwMode="auto">
          <a:xfrm>
            <a:off x="360854" y="2327018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“Marcus’ grandfather took these photos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可知，照片由马库斯的祖父拍摄。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464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Marcus give away the old photos to China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en-US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1468968"/>
            <a:ext cx="1127896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Because he hopes these photos will help the world understand what really happened.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189708"/>
            <a:ext cx="11485848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hopes these photos will help the world understand what really happened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可知，他希望这些照片能帮助全世界了解历史真相。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6992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learn about Marcus’s story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6946" y="1032055"/>
            <a:ext cx="5566473" cy="508980"/>
          </a:xfrm>
          <a:prstGeom prst="rect">
            <a:avLst/>
          </a:prstGeom>
        </p:spPr>
      </p:pic>
      <p:sp>
        <p:nvSpPr>
          <p:cNvPr id="4" name="内容占位符 2"/>
          <p:cNvSpPr txBox="1">
            <a:spLocks/>
          </p:cNvSpPr>
          <p:nvPr/>
        </p:nvSpPr>
        <p:spPr bwMode="auto">
          <a:xfrm>
            <a:off x="487208" y="2291338"/>
            <a:ext cx="10054832" cy="82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 should cherish peace and remember history.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195517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本题是开放性试题，言之有理即可。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880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52736"/>
            <a:ext cx="11485848" cy="4473122"/>
          </a:xfrm>
          <a:prstGeom prst="rect">
            <a:avLst/>
          </a:prstGeom>
        </p:spPr>
      </p:pic>
      <p:pic>
        <p:nvPicPr>
          <p:cNvPr id="10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4131828"/>
            <a:ext cx="1224136" cy="37843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633" y="979054"/>
            <a:ext cx="2850254" cy="55399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1923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hopes to share stories of China’s suffering during the war and help build a friendship between China and his own country.</a:t>
            </a:r>
            <a:endParaRPr lang="zh-CN" altLang="zh-CN" sz="90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希望分享中国在战争期间遭受苦难的故事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并帮助在中国和他自己的国家之间建立的友谊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23260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0094"/>
            <a:ext cx="11485848" cy="1664810"/>
          </a:xfrm>
          <a:prstGeom prst="rect">
            <a:avLst/>
          </a:prstGeom>
        </p:spPr>
      </p:pic>
      <p:pic>
        <p:nvPicPr>
          <p:cNvPr id="11" name="分析.eps" descr="id:21474873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8522" y="1366029"/>
            <a:ext cx="1250325" cy="38653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15735"/>
            <a:ext cx="11485848" cy="164916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是一个简单句。第一个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连接前后两个动作；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between ... and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6043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0238" y="2141482"/>
            <a:ext cx="5429936" cy="6709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0947" y="784956"/>
            <a:ext cx="11382891" cy="124051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590" y="2931266"/>
            <a:ext cx="3024336" cy="790377"/>
          </a:xfrm>
          <a:prstGeom prst="rect">
            <a:avLst/>
          </a:prstGeom>
        </p:spPr>
      </p:pic>
      <p:sp>
        <p:nvSpPr>
          <p:cNvPr id="11" name="内容占位符 1"/>
          <p:cNvSpPr>
            <a:spLocks noGrp="1"/>
          </p:cNvSpPr>
          <p:nvPr>
            <p:ph idx="1"/>
          </p:nvPr>
        </p:nvSpPr>
        <p:spPr>
          <a:xfrm>
            <a:off x="360854" y="2893050"/>
            <a:ext cx="11485848" cy="2480166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是一篇记叙文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讲述了法国小伙马库斯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德雷特斯捐赠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622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张记录侵华日军暴行的照片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en-US" altLang="zh-CN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</a:pP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故事。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0380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5745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Frenchman Marcus Detrez recently donated 622 old photos to China. They show Japan’s attack on Shanghai in 1937.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2756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6742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Marcus found the photos in 2021. They were kept in a bag in his grandfather’s garage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车库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These photos show the Japanese armies’ terrible acts in Shanghai. They bombed the city and killed its people.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987812"/>
            <a:ext cx="11485848" cy="248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photos shocked Marcus. What should he do with them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talked with his family about it. Finally, they decided to give them to China.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5166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6742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Marcus’s grandfather took these photos. The man worked in Shanghai in the 1930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saw and recorded the Japanese’ crimes. He made many notes on the backs of the photos. They were about when and where the pictures were taken.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07396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8735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February 18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Marcus came to Shanghai and gave the photos to a museum. He hopes these photos will help the world understand what really happened.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 in Shanghai, Marcus visited some places from his grandfather’s photos. He plans to use AI to make these photos clearer in the future.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2345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5745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Marcus also wants to start a group in France. He hopes to share stories of China’s suffering during the war and help build a friendship between China and his own country.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2470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the old photos show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</a:t>
            </a:r>
            <a:r>
              <a:rPr lang="zh-CN" altLang="en-US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41078" y="1478998"/>
            <a:ext cx="8182624" cy="82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Japan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’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attack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on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Shanghai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1937.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352897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show Japan’s attack on Shanghai in 1937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可知，照片记录了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1937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年日本对上海的进攻。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7740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Marcus find the old photos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</a:t>
            </a:r>
            <a:r>
              <a:rPr lang="zh-CN" altLang="en-US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495834" y="1478998"/>
            <a:ext cx="6598448" cy="82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 his grandfather’s garage.</a:t>
            </a:r>
            <a:endParaRPr lang="zh-CN" altLang="en-US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2325612"/>
            <a:ext cx="11485848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Marcus found the photos in 2021. They were kept in a bag in his grandfather’s garage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车库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可知，照片被存放在马库斯祖父的车库里。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957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B0F0"/>
          </a:solidFill>
          <a:prstDash val="dash"/>
          <a:miter lim="800000"/>
        </a:ln>
      </a:spPr>
      <a:bodyPr vert="horz" wrap="squar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833</TotalTime>
  <Words>560</Words>
  <Application>Microsoft Office PowerPoint</Application>
  <PresentationFormat>自定义</PresentationFormat>
  <Paragraphs>34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2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784</cp:revision>
  <dcterms:created xsi:type="dcterms:W3CDTF">2020-11-06T05:24:00Z</dcterms:created>
  <dcterms:modified xsi:type="dcterms:W3CDTF">2025-09-13T09:47:40Z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